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DC7-3F45-45B3-8B31-CDDC97826376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65B-06D3-4D7E-9315-CE8956E8C9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DC7-3F45-45B3-8B31-CDDC97826376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65B-06D3-4D7E-9315-CE8956E8C9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DC7-3F45-45B3-8B31-CDDC97826376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65B-06D3-4D7E-9315-CE8956E8C9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DC7-3F45-45B3-8B31-CDDC97826376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65B-06D3-4D7E-9315-CE8956E8C9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DC7-3F45-45B3-8B31-CDDC97826376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65B-06D3-4D7E-9315-CE8956E8C9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DC7-3F45-45B3-8B31-CDDC97826376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65B-06D3-4D7E-9315-CE8956E8C9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DC7-3F45-45B3-8B31-CDDC97826376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65B-06D3-4D7E-9315-CE8956E8C9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DC7-3F45-45B3-8B31-CDDC97826376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65B-06D3-4D7E-9315-CE8956E8C9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DC7-3F45-45B3-8B31-CDDC97826376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65B-06D3-4D7E-9315-CE8956E8C9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DC7-3F45-45B3-8B31-CDDC97826376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65B-06D3-4D7E-9315-CE8956E8C9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DC7-3F45-45B3-8B31-CDDC97826376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65B-06D3-4D7E-9315-CE8956E8C9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A4DC7-3F45-45B3-8B31-CDDC97826376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AE65B-06D3-4D7E-9315-CE8956E8C9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итай.jpg"/>
          <p:cNvPicPr>
            <a:picLocks noChangeAspect="1"/>
          </p:cNvPicPr>
          <p:nvPr/>
        </p:nvPicPr>
        <p:blipFill>
          <a:blip r:embed="rId2"/>
          <a:srcRect r="58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7422" y="1643050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 Antiqua" pitchFamily="18" charset="0"/>
              </a:rPr>
              <a:t>Знакомство с традициями Китая</a:t>
            </a:r>
            <a:endParaRPr lang="ru-RU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итай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5766"/>
          </a:xfrm>
        </p:spPr>
      </p:pic>
      <p:pic>
        <p:nvPicPr>
          <p:cNvPr id="5" name="Рисунок 4" descr="DSC087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85728"/>
            <a:ext cx="4000528" cy="3000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8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429000"/>
            <a:ext cx="4214810" cy="3161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87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10096" y="214291"/>
            <a:ext cx="4095777" cy="3071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857488" y="2643182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 Antiqua" pitchFamily="18" charset="0"/>
              </a:rPr>
              <a:t>Отправляемся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 Antiqua" pitchFamily="18" charset="0"/>
              </a:rPr>
              <a:t>в путешествие по Китаю</a:t>
            </a:r>
            <a:endParaRPr lang="ru-RU" sz="3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итай3.jpg"/>
          <p:cNvPicPr>
            <a:picLocks noGrp="1" noChangeAspect="1"/>
          </p:cNvPicPr>
          <p:nvPr>
            <p:ph idx="1"/>
          </p:nvPr>
        </p:nvPicPr>
        <p:blipFill>
          <a:blip r:embed="rId2"/>
          <a:srcRect b="8731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DSC087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0"/>
            <a:ext cx="4643470" cy="3482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087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339678"/>
            <a:ext cx="4357718" cy="3268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087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357562"/>
            <a:ext cx="4286281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858016" y="285728"/>
            <a:ext cx="2786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Мы тоже можем есть китайскими палочками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итай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3740"/>
          </a:xfrm>
        </p:spPr>
      </p:pic>
      <p:pic>
        <p:nvPicPr>
          <p:cNvPr id="5" name="Рисунок 4" descr="DSC08775.JPG"/>
          <p:cNvPicPr>
            <a:picLocks noChangeAspect="1"/>
          </p:cNvPicPr>
          <p:nvPr/>
        </p:nvPicPr>
        <p:blipFill>
          <a:blip r:embed="rId3" cstate="print"/>
          <a:srcRect t="9375"/>
          <a:stretch>
            <a:fillRect/>
          </a:stretch>
        </p:blipFill>
        <p:spPr>
          <a:xfrm>
            <a:off x="4643438" y="285728"/>
            <a:ext cx="4000496" cy="2719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087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57166"/>
            <a:ext cx="3571900" cy="2678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08778.JPG"/>
          <p:cNvPicPr>
            <a:picLocks noChangeAspect="1"/>
          </p:cNvPicPr>
          <p:nvPr/>
        </p:nvPicPr>
        <p:blipFill>
          <a:blip r:embed="rId5" cstate="print"/>
          <a:srcRect t="32292" r="14062"/>
          <a:stretch>
            <a:fillRect/>
          </a:stretch>
        </p:blipFill>
        <p:spPr>
          <a:xfrm>
            <a:off x="2000232" y="3649788"/>
            <a:ext cx="5429288" cy="3208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43108" y="3071810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 Antiqua" pitchFamily="18" charset="0"/>
              </a:rPr>
              <a:t>Чайная церемония</a:t>
            </a:r>
            <a:endParaRPr lang="ru-RU" sz="3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итай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2"/>
            <a:ext cx="9144000" cy="6858022"/>
          </a:xfrm>
        </p:spPr>
      </p:pic>
      <p:pic>
        <p:nvPicPr>
          <p:cNvPr id="5" name="Рисунок 4" descr="DSC08779.JPG"/>
          <p:cNvPicPr>
            <a:picLocks noChangeAspect="1"/>
          </p:cNvPicPr>
          <p:nvPr/>
        </p:nvPicPr>
        <p:blipFill>
          <a:blip r:embed="rId3" cstate="print"/>
          <a:srcRect l="17187" t="29166" r="22656"/>
          <a:stretch>
            <a:fillRect/>
          </a:stretch>
        </p:blipFill>
        <p:spPr>
          <a:xfrm>
            <a:off x="214282" y="214290"/>
            <a:ext cx="3154845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8783.JPG"/>
          <p:cNvPicPr>
            <a:picLocks noChangeAspect="1"/>
          </p:cNvPicPr>
          <p:nvPr/>
        </p:nvPicPr>
        <p:blipFill>
          <a:blip r:embed="rId4" cstate="print"/>
          <a:srcRect l="18750" t="19791" r="29687"/>
          <a:stretch>
            <a:fillRect/>
          </a:stretch>
        </p:blipFill>
        <p:spPr>
          <a:xfrm>
            <a:off x="5572132" y="142852"/>
            <a:ext cx="3357554" cy="3917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8787.JPG"/>
          <p:cNvPicPr>
            <a:picLocks noChangeAspect="1"/>
          </p:cNvPicPr>
          <p:nvPr/>
        </p:nvPicPr>
        <p:blipFill>
          <a:blip r:embed="rId5" cstate="print"/>
          <a:srcRect l="14844" t="16666" r="32031"/>
          <a:stretch>
            <a:fillRect/>
          </a:stretch>
        </p:blipFill>
        <p:spPr>
          <a:xfrm>
            <a:off x="2786050" y="2357430"/>
            <a:ext cx="3571900" cy="4202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86116" y="642918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 Antiqua" pitchFamily="18" charset="0"/>
              </a:rPr>
              <a:t>Танец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 Antiqua" pitchFamily="18" charset="0"/>
              </a:rPr>
              <a:t>с веерами</a:t>
            </a:r>
            <a:endParaRPr lang="ru-RU" sz="3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Пользавотель</dc:creator>
  <cp:lastModifiedBy>Пользавотель</cp:lastModifiedBy>
  <cp:revision>1</cp:revision>
  <dcterms:created xsi:type="dcterms:W3CDTF">2017-10-27T06:12:11Z</dcterms:created>
  <dcterms:modified xsi:type="dcterms:W3CDTF">2017-10-27T06:48:04Z</dcterms:modified>
</cp:coreProperties>
</file>